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7" r:id="rId3"/>
    <p:sldId id="278" r:id="rId4"/>
    <p:sldId id="279" r:id="rId5"/>
    <p:sldId id="259" r:id="rId6"/>
    <p:sldId id="257" r:id="rId7"/>
    <p:sldId id="258" r:id="rId8"/>
    <p:sldId id="260" r:id="rId9"/>
    <p:sldId id="261" r:id="rId10"/>
    <p:sldId id="262" r:id="rId11"/>
    <p:sldId id="263" r:id="rId12"/>
    <p:sldId id="264" r:id="rId13"/>
    <p:sldId id="273" r:id="rId14"/>
    <p:sldId id="274" r:id="rId15"/>
    <p:sldId id="266" r:id="rId16"/>
    <p:sldId id="267" r:id="rId17"/>
    <p:sldId id="268" r:id="rId18"/>
    <p:sldId id="270" r:id="rId19"/>
    <p:sldId id="271" r:id="rId20"/>
    <p:sldId id="272" r:id="rId21"/>
    <p:sldId id="275" r:id="rId22"/>
    <p:sldId id="276" r:id="rId23"/>
    <p:sldId id="280" r:id="rId24"/>
    <p:sldId id="281" r:id="rId25"/>
    <p:sldId id="282" r:id="rId26"/>
    <p:sldId id="283" r:id="rId27"/>
    <p:sldId id="284" r:id="rId28"/>
    <p:sldId id="291" r:id="rId29"/>
    <p:sldId id="285" r:id="rId30"/>
    <p:sldId id="286" r:id="rId31"/>
    <p:sldId id="292" r:id="rId32"/>
    <p:sldId id="293" r:id="rId33"/>
    <p:sldId id="294" r:id="rId34"/>
    <p:sldId id="295" r:id="rId35"/>
    <p:sldId id="296" r:id="rId36"/>
    <p:sldId id="297" r:id="rId37"/>
    <p:sldId id="298" r:id="rId38"/>
    <p:sldId id="288" r:id="rId39"/>
    <p:sldId id="289" r:id="rId40"/>
    <p:sldId id="290" r:id="rId41"/>
    <p:sldId id="287" r:id="rId4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08" autoAdjust="0"/>
    <p:restoredTop sz="94660"/>
  </p:normalViewPr>
  <p:slideViewPr>
    <p:cSldViewPr snapToGrid="0">
      <p:cViewPr varScale="1">
        <p:scale>
          <a:sx n="74" d="100"/>
          <a:sy n="74" d="100"/>
        </p:scale>
        <p:origin x="78" y="3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D21895-600A-43C6-AFAE-8C3ABDDA1842}" type="datetimeFigureOut">
              <a:rPr lang="ko-KR" altLang="en-US" smtClean="0"/>
              <a:t>2023-01-04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12BDF-B673-4C0E-88DA-1645369CDA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06203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D21895-600A-43C6-AFAE-8C3ABDDA1842}" type="datetimeFigureOut">
              <a:rPr lang="ko-KR" altLang="en-US" smtClean="0"/>
              <a:t>2023-01-04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12BDF-B673-4C0E-88DA-1645369CDA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43667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D21895-600A-43C6-AFAE-8C3ABDDA1842}" type="datetimeFigureOut">
              <a:rPr lang="ko-KR" altLang="en-US" smtClean="0"/>
              <a:t>2023-01-04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12BDF-B673-4C0E-88DA-1645369CDA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73362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D21895-600A-43C6-AFAE-8C3ABDDA1842}" type="datetimeFigureOut">
              <a:rPr lang="ko-KR" altLang="en-US" smtClean="0"/>
              <a:t>2023-01-04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12BDF-B673-4C0E-88DA-1645369CDA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85498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D21895-600A-43C6-AFAE-8C3ABDDA1842}" type="datetimeFigureOut">
              <a:rPr lang="ko-KR" altLang="en-US" smtClean="0"/>
              <a:t>2023-01-04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12BDF-B673-4C0E-88DA-1645369CDA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48531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D21895-600A-43C6-AFAE-8C3ABDDA1842}" type="datetimeFigureOut">
              <a:rPr lang="ko-KR" altLang="en-US" smtClean="0"/>
              <a:t>2023-01-04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12BDF-B673-4C0E-88DA-1645369CDA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05616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D21895-600A-43C6-AFAE-8C3ABDDA1842}" type="datetimeFigureOut">
              <a:rPr lang="ko-KR" altLang="en-US" smtClean="0"/>
              <a:t>2023-01-04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12BDF-B673-4C0E-88DA-1645369CDA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39948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D21895-600A-43C6-AFAE-8C3ABDDA1842}" type="datetimeFigureOut">
              <a:rPr lang="ko-KR" altLang="en-US" smtClean="0"/>
              <a:t>2023-01-04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12BDF-B673-4C0E-88DA-1645369CDA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82141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D21895-600A-43C6-AFAE-8C3ABDDA1842}" type="datetimeFigureOut">
              <a:rPr lang="ko-KR" altLang="en-US" smtClean="0"/>
              <a:t>2023-01-04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12BDF-B673-4C0E-88DA-1645369CDA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45118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D21895-600A-43C6-AFAE-8C3ABDDA1842}" type="datetimeFigureOut">
              <a:rPr lang="ko-KR" altLang="en-US" smtClean="0"/>
              <a:t>2023-01-04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12BDF-B673-4C0E-88DA-1645369CDA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54947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D21895-600A-43C6-AFAE-8C3ABDDA1842}" type="datetimeFigureOut">
              <a:rPr lang="ko-KR" altLang="en-US" smtClean="0"/>
              <a:t>2023-01-04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12BDF-B673-4C0E-88DA-1645369CDA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56919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D21895-600A-43C6-AFAE-8C3ABDDA1842}" type="datetimeFigureOut">
              <a:rPr lang="ko-KR" altLang="en-US" smtClean="0"/>
              <a:t>2023-01-04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B12BDF-B673-4C0E-88DA-1645369CDA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68078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8</a:t>
            </a:r>
            <a:r>
              <a:rPr lang="ko-KR" altLang="en-US" dirty="0" smtClean="0"/>
              <a:t>조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 err="1" smtClean="0"/>
              <a:t>Jakery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688404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자유게시판댓글 </a:t>
            </a:r>
            <a:r>
              <a:rPr lang="en-US" altLang="ko-KR" dirty="0" smtClean="0"/>
              <a:t>Controller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09000"/>
            <a:ext cx="563114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7139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자유게시판댓글</a:t>
            </a:r>
            <a:r>
              <a:rPr lang="en-US" altLang="ko-KR" dirty="0" smtClean="0"/>
              <a:t> API Controller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511619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8965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자유게시판댓글 </a:t>
            </a:r>
            <a:r>
              <a:rPr lang="en-US" altLang="ko-KR" dirty="0" smtClean="0"/>
              <a:t>Service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463512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487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자유게시판 목록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8268221" cy="435133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106421" y="3866357"/>
            <a:ext cx="286390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한 페이지당 </a:t>
            </a:r>
            <a:r>
              <a:rPr lang="en-US" altLang="ko-KR" dirty="0" smtClean="0"/>
              <a:t>3</a:t>
            </a:r>
            <a:r>
              <a:rPr lang="ko-KR" altLang="en-US" dirty="0" smtClean="0"/>
              <a:t>줄 </a:t>
            </a:r>
            <a:endParaRPr lang="en-US" altLang="ko-KR" dirty="0" smtClean="0"/>
          </a:p>
          <a:p>
            <a:r>
              <a:rPr lang="en-US" altLang="ko-KR" dirty="0" smtClean="0"/>
              <a:t>()</a:t>
            </a:r>
            <a:r>
              <a:rPr lang="ko-KR" altLang="en-US" dirty="0" smtClean="0"/>
              <a:t>안에 </a:t>
            </a:r>
            <a:r>
              <a:rPr lang="ko-KR" altLang="en-US" dirty="0" err="1" smtClean="0"/>
              <a:t>댓글수</a:t>
            </a:r>
            <a:r>
              <a:rPr lang="ko-KR" altLang="en-US" dirty="0" smtClean="0"/>
              <a:t> 출력</a:t>
            </a:r>
            <a:endParaRPr lang="en-US" altLang="ko-KR" dirty="0" smtClean="0"/>
          </a:p>
          <a:p>
            <a:r>
              <a:rPr lang="ko-KR" altLang="en-US" dirty="0" smtClean="0"/>
              <a:t>오른쪽 </a:t>
            </a:r>
            <a:r>
              <a:rPr lang="ko-KR" altLang="en-US" dirty="0" err="1" smtClean="0"/>
              <a:t>노란숫자는</a:t>
            </a:r>
            <a:r>
              <a:rPr lang="ko-KR" altLang="en-US" dirty="0"/>
              <a:t> </a:t>
            </a:r>
            <a:r>
              <a:rPr lang="ko-KR" altLang="en-US" dirty="0" smtClean="0"/>
              <a:t>조회수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하단</a:t>
            </a:r>
            <a:endParaRPr lang="en-US" altLang="ko-KR" dirty="0" smtClean="0"/>
          </a:p>
          <a:p>
            <a:r>
              <a:rPr lang="ko-KR" altLang="en-US" dirty="0" err="1" smtClean="0"/>
              <a:t>페이지숫자</a:t>
            </a:r>
            <a:r>
              <a:rPr lang="en-US" altLang="ko-KR" dirty="0" smtClean="0"/>
              <a:t> </a:t>
            </a:r>
            <a:r>
              <a:rPr lang="ko-KR" altLang="en-US" dirty="0" smtClean="0"/>
              <a:t>제대로</a:t>
            </a:r>
            <a:r>
              <a:rPr lang="en-US" altLang="ko-KR" dirty="0" smtClean="0"/>
              <a:t>X &lt;&lt;&gt;&gt;</a:t>
            </a:r>
            <a:r>
              <a:rPr lang="ko-KR" altLang="en-US" dirty="0" smtClean="0"/>
              <a:t>제대로 작동</a:t>
            </a:r>
            <a:r>
              <a:rPr lang="en-US" altLang="ko-KR" dirty="0" smtClean="0"/>
              <a:t>O</a:t>
            </a:r>
          </a:p>
        </p:txBody>
      </p:sp>
    </p:spTree>
    <p:extLst>
      <p:ext uri="{BB962C8B-B14F-4D97-AF65-F5344CB8AC3E}">
        <p14:creationId xmlns:p14="http://schemas.microsoft.com/office/powerpoint/2010/main" val="36839161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자유게시판 상세페이지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4078748" cy="435133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120640" y="1953491"/>
            <a:ext cx="483800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연필모양</a:t>
            </a:r>
            <a:r>
              <a:rPr lang="ko-KR" altLang="en-US" dirty="0" smtClean="0"/>
              <a:t> 수정</a:t>
            </a:r>
            <a:endParaRPr lang="en-US" altLang="ko-KR" dirty="0" smtClean="0"/>
          </a:p>
          <a:p>
            <a:r>
              <a:rPr lang="ko-KR" altLang="en-US" dirty="0" smtClean="0"/>
              <a:t>쓰레기통모양 삭제</a:t>
            </a:r>
            <a:endParaRPr lang="en-US" altLang="ko-KR" dirty="0" smtClean="0"/>
          </a:p>
          <a:p>
            <a:r>
              <a:rPr lang="ko-KR" altLang="en-US" dirty="0" err="1" smtClean="0"/>
              <a:t>해당페이지</a:t>
            </a:r>
            <a:r>
              <a:rPr lang="ko-KR" altLang="en-US" dirty="0" smtClean="0"/>
              <a:t> 작성자는 사용가능</a:t>
            </a:r>
            <a:endParaRPr lang="en-US" altLang="ko-KR" dirty="0" smtClean="0"/>
          </a:p>
          <a:p>
            <a:r>
              <a:rPr lang="ko-KR" altLang="en-US" dirty="0" smtClean="0"/>
              <a:t>다른 사람들은 해당 아이콘 출력</a:t>
            </a:r>
            <a:r>
              <a:rPr lang="en-US" altLang="ko-KR" dirty="0" smtClean="0"/>
              <a:t>X</a:t>
            </a:r>
          </a:p>
          <a:p>
            <a:endParaRPr lang="en-US" altLang="ko-KR" dirty="0"/>
          </a:p>
          <a:p>
            <a:r>
              <a:rPr lang="ko-KR" altLang="en-US" dirty="0" smtClean="0"/>
              <a:t>하단에 댓글을 입력하고 </a:t>
            </a:r>
            <a:endParaRPr lang="en-US" altLang="ko-KR" dirty="0" smtClean="0"/>
          </a:p>
          <a:p>
            <a:r>
              <a:rPr lang="ko-KR" altLang="en-US" dirty="0" smtClean="0"/>
              <a:t>댓글 목록을 볼 수 있음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5504903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1:1</a:t>
            </a:r>
            <a:r>
              <a:rPr lang="ko-KR" altLang="en-US" dirty="0" smtClean="0"/>
              <a:t>게시판 </a:t>
            </a:r>
            <a:r>
              <a:rPr lang="en-US" altLang="ko-KR" dirty="0" smtClean="0"/>
              <a:t>Controller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0604" y="1690688"/>
            <a:ext cx="5546485" cy="287299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7089" y="1801818"/>
            <a:ext cx="5076478" cy="2650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6705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1:1</a:t>
            </a:r>
            <a:r>
              <a:rPr lang="ko-KR" altLang="en-US" dirty="0" smtClean="0"/>
              <a:t>게시판 </a:t>
            </a:r>
            <a:r>
              <a:rPr lang="en-US" altLang="ko-KR" dirty="0" smtClean="0"/>
              <a:t>API Controller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1" y="1690688"/>
            <a:ext cx="4515304" cy="236592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3505" y="1690688"/>
            <a:ext cx="5684157" cy="3307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8021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1:1</a:t>
            </a:r>
            <a:r>
              <a:rPr lang="ko-KR" altLang="en-US" dirty="0" smtClean="0"/>
              <a:t>게시판 </a:t>
            </a:r>
            <a:r>
              <a:rPr lang="en-US" altLang="ko-KR" dirty="0" smtClean="0"/>
              <a:t>Service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579151"/>
            <a:ext cx="4275817" cy="283490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9677" y="1353353"/>
            <a:ext cx="5948462" cy="3398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2105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1:1</a:t>
            </a:r>
            <a:r>
              <a:rPr lang="ko-KR" altLang="en-US" dirty="0" err="1" smtClean="0"/>
              <a:t>게시판댓글</a:t>
            </a:r>
            <a:r>
              <a:rPr lang="ko-KR" altLang="en-US" dirty="0" smtClean="0"/>
              <a:t> </a:t>
            </a:r>
            <a:r>
              <a:rPr lang="en-US" altLang="ko-KR" dirty="0" smtClean="0"/>
              <a:t>Controller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7"/>
            <a:ext cx="6244244" cy="4725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8209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1:1</a:t>
            </a:r>
            <a:r>
              <a:rPr lang="ko-KR" altLang="en-US" dirty="0" err="1" smtClean="0"/>
              <a:t>게시판댓글</a:t>
            </a:r>
            <a:r>
              <a:rPr lang="ko-KR" altLang="en-US" dirty="0" smtClean="0"/>
              <a:t> </a:t>
            </a:r>
            <a:r>
              <a:rPr lang="en-US" altLang="ko-KR" dirty="0" smtClean="0"/>
              <a:t>API Controller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028194"/>
            <a:ext cx="4860805" cy="274331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9005" y="2028194"/>
            <a:ext cx="6174790" cy="2282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5622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엔티티</a:t>
            </a:r>
            <a:r>
              <a:rPr lang="en-US" altLang="ko-KR" dirty="0" smtClean="0"/>
              <a:t>(</a:t>
            </a:r>
            <a:r>
              <a:rPr lang="ko-KR" altLang="en-US" dirty="0" smtClean="0"/>
              <a:t>유저</a:t>
            </a:r>
            <a:r>
              <a:rPr lang="en-US" altLang="ko-KR" dirty="0" smtClean="0"/>
              <a:t>,</a:t>
            </a:r>
            <a:r>
              <a:rPr lang="ko-KR" altLang="en-US" dirty="0" smtClean="0"/>
              <a:t>자유게시판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33111"/>
            <a:ext cx="4287592" cy="514511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4263" y="1433111"/>
            <a:ext cx="4949537" cy="5145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4651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1:1</a:t>
            </a:r>
            <a:r>
              <a:rPr lang="ko-KR" altLang="en-US" dirty="0" err="1" smtClean="0"/>
              <a:t>게시판댓글</a:t>
            </a:r>
            <a:r>
              <a:rPr lang="ko-KR" altLang="en-US" dirty="0" smtClean="0"/>
              <a:t> </a:t>
            </a:r>
            <a:r>
              <a:rPr lang="en-US" altLang="ko-KR" dirty="0" smtClean="0"/>
              <a:t>Service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550504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0736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1:1</a:t>
            </a:r>
            <a:r>
              <a:rPr lang="ko-KR" altLang="en-US" dirty="0" smtClean="0"/>
              <a:t>게시판 목록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7167127" cy="315563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755773" y="3682538"/>
            <a:ext cx="443622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댓글이 없는 경우</a:t>
            </a:r>
            <a:endParaRPr lang="en-US" altLang="ko-KR" dirty="0" smtClean="0"/>
          </a:p>
          <a:p>
            <a:r>
              <a:rPr lang="ko-KR" altLang="en-US" dirty="0" smtClean="0"/>
              <a:t>댓글이 있는 경우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사용자는 자신의  글만 볼 수 있지만</a:t>
            </a:r>
            <a:endParaRPr lang="en-US" altLang="ko-KR" dirty="0" smtClean="0"/>
          </a:p>
          <a:p>
            <a:r>
              <a:rPr lang="ko-KR" altLang="en-US" dirty="0" smtClean="0"/>
              <a:t>관리자는 모든 사용자 글을 볼 수 있다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164891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1:1</a:t>
            </a:r>
            <a:r>
              <a:rPr lang="ko-KR" altLang="en-US" dirty="0" smtClean="0"/>
              <a:t>게시판 상세페이지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1617" y="1418301"/>
            <a:ext cx="3717175" cy="535514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621877" y="3882043"/>
            <a:ext cx="44722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관리자가 댓글을 달아 답변할 수 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사용자는 해당 댓글을 </a:t>
            </a:r>
            <a:r>
              <a:rPr lang="ko-KR" altLang="en-US" smtClean="0"/>
              <a:t>볼 수 있다</a:t>
            </a:r>
            <a:r>
              <a:rPr lang="en-US" altLang="ko-KR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258615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공지사항 컨트롤</a:t>
            </a:r>
            <a:r>
              <a:rPr lang="ko-KR" altLang="en-US" dirty="0" smtClean="0"/>
              <a:t>러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651" y="1326349"/>
            <a:ext cx="5433811" cy="525853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2609" y="3180190"/>
            <a:ext cx="6867516" cy="3404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7746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공지사항 </a:t>
            </a:r>
            <a:r>
              <a:rPr lang="en-US" altLang="ko-KR" dirty="0" smtClean="0"/>
              <a:t>Service, Repository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25689"/>
            <a:ext cx="5446690" cy="511684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9113" y="1425689"/>
            <a:ext cx="5039428" cy="676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1694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공지사항 </a:t>
            </a:r>
            <a:r>
              <a:rPr lang="en-US" altLang="ko-KR" dirty="0" smtClean="0"/>
              <a:t>view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1488"/>
          <a:stretch/>
        </p:blipFill>
        <p:spPr>
          <a:xfrm>
            <a:off x="838200" y="1321562"/>
            <a:ext cx="5898524" cy="553643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6321" y="1318837"/>
            <a:ext cx="3917479" cy="5539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3354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공지사항 </a:t>
            </a:r>
            <a:r>
              <a:rPr lang="en-US" altLang="ko-KR" dirty="0" smtClean="0"/>
              <a:t>view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1488"/>
          <a:stretch/>
        </p:blipFill>
        <p:spPr>
          <a:xfrm>
            <a:off x="838200" y="1321562"/>
            <a:ext cx="5898524" cy="553643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6321" y="1318837"/>
            <a:ext cx="3917479" cy="5539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1117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공지사항 </a:t>
            </a:r>
            <a:r>
              <a:rPr lang="en-US" altLang="ko-KR" dirty="0" err="1" smtClean="0"/>
              <a:t>js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445" y="1600536"/>
            <a:ext cx="3389739" cy="489629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0325" y="1600536"/>
            <a:ext cx="4153480" cy="3296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8490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공지사항 작성 페이지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450" y="1366836"/>
            <a:ext cx="10303099" cy="516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4104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공지사항 목록 페이지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040" y="1245725"/>
            <a:ext cx="11439919" cy="5612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1687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엔티티</a:t>
            </a:r>
            <a:r>
              <a:rPr lang="en-US" altLang="ko-KR" dirty="0" smtClean="0"/>
              <a:t>(</a:t>
            </a:r>
            <a:r>
              <a:rPr lang="ko-KR" altLang="en-US" dirty="0" smtClean="0"/>
              <a:t>공지</a:t>
            </a:r>
            <a:r>
              <a:rPr lang="en-US" altLang="ko-KR" dirty="0" smtClean="0"/>
              <a:t>,</a:t>
            </a:r>
            <a:r>
              <a:rPr lang="ko-KR" altLang="en-US" dirty="0" smtClean="0"/>
              <a:t>댓글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6203" y="1690688"/>
            <a:ext cx="5137597" cy="468695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5078408" cy="4686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1088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공지사항 상세 페이지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1374" y="1522152"/>
            <a:ext cx="8869251" cy="4911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8298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상품 </a:t>
            </a:r>
            <a:r>
              <a:rPr lang="en-US" altLang="ko-KR" dirty="0" smtClean="0"/>
              <a:t>controller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59880"/>
            <a:ext cx="4635321" cy="499887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6108" y="1459880"/>
            <a:ext cx="5677692" cy="3458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6214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상품 </a:t>
            </a:r>
            <a:r>
              <a:rPr lang="en-US" altLang="ko-KR" dirty="0" err="1" smtClean="0"/>
              <a:t>api</a:t>
            </a:r>
            <a:r>
              <a:rPr lang="en-US" altLang="ko-KR" dirty="0" smtClean="0"/>
              <a:t> controller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549" y="1419220"/>
            <a:ext cx="5176055" cy="543255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526292"/>
            <a:ext cx="5106113" cy="6325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7722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상품 </a:t>
            </a:r>
            <a:r>
              <a:rPr lang="en-US" altLang="ko-KR" dirty="0" smtClean="0"/>
              <a:t>service, repository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4903206" cy="491057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3573" y="1680404"/>
            <a:ext cx="5268060" cy="1124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2277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상품 목록 </a:t>
            </a:r>
            <a:r>
              <a:rPr lang="en-US" altLang="ko-KR" dirty="0" smtClean="0"/>
              <a:t>view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08395"/>
            <a:ext cx="4375584" cy="508255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5050" y="365125"/>
            <a:ext cx="5578750" cy="6125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4557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상품 </a:t>
            </a:r>
            <a:r>
              <a:rPr lang="en-US" altLang="ko-KR" dirty="0" smtClean="0"/>
              <a:t>detail view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409" y="1465682"/>
            <a:ext cx="4440839" cy="510898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5331" y="1690688"/>
            <a:ext cx="6099957" cy="4720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0157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상품 </a:t>
            </a:r>
            <a:r>
              <a:rPr lang="ko-KR" altLang="en-US" dirty="0" err="1" smtClean="0"/>
              <a:t>작성폼</a:t>
            </a:r>
            <a:r>
              <a:rPr lang="ko-KR" altLang="en-US" dirty="0" smtClean="0"/>
              <a:t> </a:t>
            </a:r>
            <a:r>
              <a:rPr lang="en-US" altLang="ko-KR" dirty="0" smtClean="0"/>
              <a:t>view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591" y="1450107"/>
            <a:ext cx="4501173" cy="508698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6764" y="1432025"/>
            <a:ext cx="3836430" cy="512314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3194" y="1690688"/>
            <a:ext cx="3722986" cy="4616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41596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상품 </a:t>
            </a:r>
            <a:r>
              <a:rPr lang="en-US" altLang="ko-KR" dirty="0" err="1" smtClean="0"/>
              <a:t>js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475" y="1365160"/>
            <a:ext cx="5345463" cy="507819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0128" y="1365160"/>
            <a:ext cx="5420481" cy="292458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0128" y="4309452"/>
            <a:ext cx="4972744" cy="2133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1675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상품 목록 페이지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36738"/>
            <a:ext cx="6387253" cy="472101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5453" y="1613713"/>
            <a:ext cx="6436554" cy="4721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12349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상품 상세 페이지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10735" r="10350"/>
          <a:stretch/>
        </p:blipFill>
        <p:spPr>
          <a:xfrm>
            <a:off x="117870" y="1536141"/>
            <a:ext cx="7791718" cy="464800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30908" y="120427"/>
            <a:ext cx="943222" cy="649287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/>
          <a:srcRect t="30664"/>
          <a:stretch/>
        </p:blipFill>
        <p:spPr>
          <a:xfrm>
            <a:off x="7897162" y="1323446"/>
            <a:ext cx="3286125" cy="4860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7059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엔티티</a:t>
            </a:r>
            <a:r>
              <a:rPr lang="en-US" altLang="ko-KR" dirty="0" smtClean="0"/>
              <a:t>(</a:t>
            </a:r>
            <a:r>
              <a:rPr lang="ko-KR" altLang="en-US" dirty="0" smtClean="0"/>
              <a:t>상품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433111"/>
            <a:ext cx="4339107" cy="514978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7306" y="1433111"/>
            <a:ext cx="6385315" cy="5149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63741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상품 관리 페이지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5274" y="1430045"/>
            <a:ext cx="9301452" cy="5023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9286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상품 작성 페이지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97" y="1287071"/>
            <a:ext cx="6124784" cy="518998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8377" y="1496409"/>
            <a:ext cx="5391955" cy="498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2396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자유게시판 </a:t>
            </a:r>
            <a:r>
              <a:rPr lang="en-US" altLang="ko-KR" dirty="0" smtClean="0"/>
              <a:t>Freeboards.java 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199" y="1690688"/>
            <a:ext cx="3608895" cy="462698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6687" y="1690688"/>
            <a:ext cx="6719956" cy="473147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202189" y="2524014"/>
            <a:ext cx="2651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@Formula</a:t>
            </a:r>
            <a:r>
              <a:rPr lang="ko-KR" altLang="en-US" dirty="0" smtClean="0"/>
              <a:t>로 가상 칼럼을 만들어 </a:t>
            </a:r>
            <a:r>
              <a:rPr lang="ko-KR" altLang="en-US" dirty="0" err="1" smtClean="0"/>
              <a:t>댓글수</a:t>
            </a:r>
            <a:r>
              <a:rPr lang="ko-KR" altLang="en-US" dirty="0" smtClean="0"/>
              <a:t> 출력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390280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자유게시판 </a:t>
            </a:r>
            <a:r>
              <a:rPr lang="en-US" altLang="ko-KR" dirty="0" smtClean="0"/>
              <a:t>Controller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4400" y="1451618"/>
            <a:ext cx="5409379" cy="468180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323779" y="3699164"/>
            <a:ext cx="42450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/</a:t>
            </a:r>
            <a:r>
              <a:rPr lang="en-US" altLang="ko-KR" dirty="0" err="1" smtClean="0"/>
              <a:t>auth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freeBoard</a:t>
            </a:r>
            <a:r>
              <a:rPr lang="ko-KR" altLang="en-US" dirty="0" smtClean="0"/>
              <a:t>로 해서 로그인하지 않아도 자유게시판을 누구나 볼 수 있게 만들었다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978598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자유게시판 </a:t>
            </a:r>
            <a:r>
              <a:rPr lang="en-US" altLang="ko-KR" dirty="0" smtClean="0"/>
              <a:t>API Controller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7"/>
            <a:ext cx="5537662" cy="4789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4890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자유게시판 </a:t>
            </a:r>
            <a:r>
              <a:rPr lang="en-US" altLang="ko-KR" dirty="0" smtClean="0"/>
              <a:t>Service</a:t>
            </a:r>
            <a:endParaRPr lang="ko-KR" altLang="en-US" dirty="0"/>
          </a:p>
        </p:txBody>
      </p:sp>
      <p:pic>
        <p:nvPicPr>
          <p:cNvPr id="6" name="내용 개체 틀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319878"/>
            <a:ext cx="4523509" cy="454059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1709" y="1550516"/>
            <a:ext cx="5463326" cy="4309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2175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자유게시판댓글 </a:t>
            </a:r>
            <a:r>
              <a:rPr lang="en-US" altLang="ko-KR" dirty="0" smtClean="0"/>
              <a:t>FreeReplys.java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4360715" cy="435133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8915" y="2660179"/>
            <a:ext cx="6721536" cy="3381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8399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344</TotalTime>
  <Words>213</Words>
  <Application>Microsoft Office PowerPoint</Application>
  <PresentationFormat>와이드스크린</PresentationFormat>
  <Paragraphs>65</Paragraphs>
  <Slides>41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41</vt:i4>
      </vt:variant>
    </vt:vector>
  </HeadingPairs>
  <TitlesOfParts>
    <vt:vector size="44" baseType="lpstr">
      <vt:lpstr>맑은 고딕</vt:lpstr>
      <vt:lpstr>Arial</vt:lpstr>
      <vt:lpstr>Office 테마</vt:lpstr>
      <vt:lpstr>8조</vt:lpstr>
      <vt:lpstr>엔티티(유저,자유게시판)</vt:lpstr>
      <vt:lpstr>엔티티(공지,댓글)</vt:lpstr>
      <vt:lpstr>엔티티(상품)</vt:lpstr>
      <vt:lpstr>자유게시판 Freeboards.java </vt:lpstr>
      <vt:lpstr>자유게시판 Controller</vt:lpstr>
      <vt:lpstr>자유게시판 API Controller</vt:lpstr>
      <vt:lpstr>자유게시판 Service</vt:lpstr>
      <vt:lpstr>자유게시판댓글 FreeReplys.java</vt:lpstr>
      <vt:lpstr>자유게시판댓글 Controller </vt:lpstr>
      <vt:lpstr>자유게시판댓글 API Controller </vt:lpstr>
      <vt:lpstr>자유게시판댓글 Service</vt:lpstr>
      <vt:lpstr>자유게시판 목록</vt:lpstr>
      <vt:lpstr>자유게시판 상세페이지</vt:lpstr>
      <vt:lpstr>1:1게시판 Controller</vt:lpstr>
      <vt:lpstr>1:1게시판 API Controller</vt:lpstr>
      <vt:lpstr>1:1게시판 Service</vt:lpstr>
      <vt:lpstr>1:1게시판댓글 Controller </vt:lpstr>
      <vt:lpstr>1:1게시판댓글 API Controller</vt:lpstr>
      <vt:lpstr>1:1게시판댓글 Service</vt:lpstr>
      <vt:lpstr>1:1게시판 목록</vt:lpstr>
      <vt:lpstr>1:1게시판 상세페이지</vt:lpstr>
      <vt:lpstr>공지사항 컨트롤러</vt:lpstr>
      <vt:lpstr>공지사항 Service, Repository</vt:lpstr>
      <vt:lpstr>공지사항 view</vt:lpstr>
      <vt:lpstr>공지사항 view</vt:lpstr>
      <vt:lpstr>공지사항 js</vt:lpstr>
      <vt:lpstr>공지사항 작성 페이지</vt:lpstr>
      <vt:lpstr>공지사항 목록 페이지</vt:lpstr>
      <vt:lpstr>공지사항 상세 페이지</vt:lpstr>
      <vt:lpstr>상품 controller</vt:lpstr>
      <vt:lpstr>상품 api controller</vt:lpstr>
      <vt:lpstr>상품 service, repository</vt:lpstr>
      <vt:lpstr>상품 목록 view</vt:lpstr>
      <vt:lpstr>상품 detail view</vt:lpstr>
      <vt:lpstr>상품 작성폼 view</vt:lpstr>
      <vt:lpstr>상품 js</vt:lpstr>
      <vt:lpstr>상품 목록 페이지</vt:lpstr>
      <vt:lpstr>상품 상세 페이지</vt:lpstr>
      <vt:lpstr>상품 관리 페이지</vt:lpstr>
      <vt:lpstr>상품 작성 페이지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8조</dc:title>
  <dc:creator>GREEN</dc:creator>
  <cp:lastModifiedBy>GREEN</cp:lastModifiedBy>
  <cp:revision>47</cp:revision>
  <dcterms:created xsi:type="dcterms:W3CDTF">2023-01-02T04:01:46Z</dcterms:created>
  <dcterms:modified xsi:type="dcterms:W3CDTF">2023-01-04T04:00:05Z</dcterms:modified>
</cp:coreProperties>
</file>